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3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9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75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25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0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1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92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51BAB-93B5-4343-A0FB-54AC6BEF2280}" type="datetimeFigureOut">
              <a:rPr lang="fr-FR" smtClean="0"/>
              <a:t>10/06/2018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D0D1-E76A-4CD8-91E1-AE0FCAC29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28468" r="8424" b="15135"/>
          <a:stretch/>
        </p:blipFill>
        <p:spPr>
          <a:xfrm>
            <a:off x="679622" y="650299"/>
            <a:ext cx="10981841" cy="57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16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Maryse</dc:creator>
  <cp:lastModifiedBy>Maryse</cp:lastModifiedBy>
  <cp:revision>2</cp:revision>
  <dcterms:created xsi:type="dcterms:W3CDTF">2018-06-10T19:04:36Z</dcterms:created>
  <dcterms:modified xsi:type="dcterms:W3CDTF">2018-06-10T19:08:45Z</dcterms:modified>
</cp:coreProperties>
</file>