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8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7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4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7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66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1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31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9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D342-5E6E-4865-818F-BEC42A488C0C}" type="datetimeFigureOut">
              <a:rPr lang="fr-FR" smtClean="0"/>
              <a:t>11/06/2019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4164A-F34F-49F7-A3FC-0E6B72F93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7" t="33032" r="21441" b="16997"/>
          <a:stretch/>
        </p:blipFill>
        <p:spPr>
          <a:xfrm>
            <a:off x="1524001" y="-30347"/>
            <a:ext cx="9918356" cy="72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1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Maryse</dc:creator>
  <cp:lastModifiedBy>Maryse</cp:lastModifiedBy>
  <cp:revision>3</cp:revision>
  <dcterms:created xsi:type="dcterms:W3CDTF">2019-06-10T18:08:07Z</dcterms:created>
  <dcterms:modified xsi:type="dcterms:W3CDTF">2019-06-11T14:17:35Z</dcterms:modified>
</cp:coreProperties>
</file>