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6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89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34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77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3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77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81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95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7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30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01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73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73" r="26331" b="660"/>
          <a:stretch/>
        </p:blipFill>
        <p:spPr>
          <a:xfrm>
            <a:off x="2195663" y="724930"/>
            <a:ext cx="9902749" cy="447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769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Maryse</dc:creator>
  <cp:lastModifiedBy>Maryse</cp:lastModifiedBy>
  <cp:revision>4</cp:revision>
  <dcterms:created xsi:type="dcterms:W3CDTF">2019-06-13T08:07:18Z</dcterms:created>
  <dcterms:modified xsi:type="dcterms:W3CDTF">2019-06-14T07:38:47Z</dcterms:modified>
</cp:coreProperties>
</file>