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6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8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34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77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3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77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8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95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7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30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1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8972-4BF1-488F-AED2-7AECF4623562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E647-BE7F-4341-ADF0-F0074CDA60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7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73" r="26331" b="660"/>
          <a:stretch/>
        </p:blipFill>
        <p:spPr>
          <a:xfrm>
            <a:off x="2195663" y="3246488"/>
            <a:ext cx="4320467" cy="195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769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Maryse</dc:creator>
  <cp:lastModifiedBy>Maryse</cp:lastModifiedBy>
  <cp:revision>4</cp:revision>
  <dcterms:created xsi:type="dcterms:W3CDTF">2019-06-13T08:07:18Z</dcterms:created>
  <dcterms:modified xsi:type="dcterms:W3CDTF">2019-06-14T07:38:32Z</dcterms:modified>
</cp:coreProperties>
</file>