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13" r:id="rId2"/>
    <p:sldId id="410" r:id="rId3"/>
    <p:sldId id="411" r:id="rId4"/>
    <p:sldId id="369" r:id="rId5"/>
    <p:sldId id="398" r:id="rId6"/>
    <p:sldId id="406" r:id="rId7"/>
    <p:sldId id="412" r:id="rId8"/>
    <p:sldId id="362" r:id="rId9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FF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>
        <p:scale>
          <a:sx n="90" d="100"/>
          <a:sy n="90" d="100"/>
        </p:scale>
        <p:origin x="-1830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220874-BB00-472D-BFF2-317C8D6748E7}" type="datetimeFigureOut">
              <a:rPr lang="fr-FR"/>
              <a:pPr>
                <a:defRPr/>
              </a:pPr>
              <a:t>06/10/2016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B2A0F4-3413-4C6E-92F3-F0C4989AD5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653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031076-940C-440B-A236-C881C534E7C0}" type="datetimeFigureOut">
              <a:rPr lang="fr-FR"/>
              <a:pPr>
                <a:defRPr/>
              </a:pPr>
              <a:t>06/10/2016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9B6EBC-0B9B-4D20-9C21-E19563D440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292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993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51F1A7-F0D9-48A9-8C6E-31A0CD512E27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24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A14D7-6E76-4A29-B181-B16175F6F700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270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705D7D-8DED-4BC9-BF8B-AA11B7F42389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9939" name="Espace réservé du numéro de diapositiv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C5E1711-AEB9-4AA6-BCFB-106CD7F6EAB9}" type="slidenum">
              <a:rPr lang="fr-FR" sz="1200">
                <a:latin typeface="+mn-lt"/>
              </a:rPr>
              <a:pPr algn="r">
                <a:defRPr/>
              </a:pPr>
              <a:t>7</a:t>
            </a:fld>
            <a:endParaRPr lang="fr-FR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DA87-F135-454F-9F00-E3D8A11486C0}" type="datetime1">
              <a:rPr lang="fr-FR"/>
              <a:pPr>
                <a:defRPr/>
              </a:pPr>
              <a:t>06/10/2016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Document réalisé par Y.VALLET CTF 73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E9DAF-0BE2-4752-BF19-90E73411E1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6F951-EF21-42CB-B0E1-E4E3A8696FBB}" type="datetime1">
              <a:rPr lang="fr-FR"/>
              <a:pPr>
                <a:defRPr/>
              </a:pPr>
              <a:t>06/10/2016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Document réalisé par Y.VALLET CTF 73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F976-FA62-4F01-9EB9-933D92BFCB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EC269-4881-44E1-9171-F6706BB10A2F}" type="datetime1">
              <a:rPr lang="fr-FR"/>
              <a:pPr>
                <a:defRPr/>
              </a:pPr>
              <a:t>06/10/2016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Document réalisé par Y.VALLET CTF 73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40D3-A722-44FA-8AF6-AAF9BE5357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Document réalisé par Y.VALLET CTF 73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32A40-11D7-4703-9699-69FF6A465E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F695E-5A06-42DB-A8AC-B10F78AC8B6F}" type="datetime1">
              <a:rPr lang="fr-FR"/>
              <a:pPr>
                <a:defRPr/>
              </a:pPr>
              <a:t>06/10/2016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Document réalisé par Y.VALLET CTF 73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43489-3CC3-4FC2-8E5F-65B864C043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024DF-FF4F-43E5-ADD3-EE59A05E390C}" type="datetime1">
              <a:rPr lang="fr-FR"/>
              <a:pPr>
                <a:defRPr/>
              </a:pPr>
              <a:t>06/10/2016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Document réalisé par Y.VALLET CTF 73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1332-F884-40C0-9252-0198ACC49B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33AAF-ED9E-4E2E-8B41-D540E502D4B0}" type="datetime1">
              <a:rPr lang="fr-FR"/>
              <a:pPr>
                <a:defRPr/>
              </a:pPr>
              <a:t>06/10/2016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Document réalisé par Y.VALLET CTF 73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80A56-0604-4764-95D4-D7EE3BF5C2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43F14-9CF4-4B24-9C17-03991EF683F5}" type="datetime1">
              <a:rPr lang="fr-FR"/>
              <a:pPr>
                <a:defRPr/>
              </a:pPr>
              <a:t>06/10/2016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Document réalisé par Y.VALLET CTF 73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97A07-DE56-4BE5-AC3C-0A503CBEF0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EACFA-D9EE-4348-8144-F5559C54EE8B}" type="datetime1">
              <a:rPr lang="fr-FR"/>
              <a:pPr>
                <a:defRPr/>
              </a:pPr>
              <a:t>06/10/2016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Document réalisé par Y.VALLET CTF 73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7303-F1AC-4AA0-9FAB-0BBC7CAE9C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DE824-91E5-4924-8365-6F304FFE4E81}" type="datetime1">
              <a:rPr lang="fr-FR"/>
              <a:pPr>
                <a:defRPr/>
              </a:pPr>
              <a:t>06/10/2016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Document réalisé par Y.VALLET CTF 73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C9BAE-C2DD-4B88-9783-4D2010E209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F6D98-6A8F-43ED-A294-63035D1ADE16}" type="datetime1">
              <a:rPr lang="fr-FR"/>
              <a:pPr>
                <a:defRPr/>
              </a:pPr>
              <a:t>06/10/2016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Document réalisé par Y.VALLET CTF 73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BF56A-E5EF-411B-8FDE-866F98A909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B96CF-05C4-47ED-97A3-04DCC9A7436F}" type="datetime1">
              <a:rPr lang="fr-FR"/>
              <a:pPr>
                <a:defRPr/>
              </a:pPr>
              <a:t>06/10/2016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Document réalisé par Y.VALLET CTF 73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BA00B-AD84-4166-87AE-11C6FB0193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B14969-979E-459B-9F7D-E66B28D46DE6}" type="datetime1">
              <a:rPr lang="fr-FR"/>
              <a:pPr>
                <a:defRPr/>
              </a:pPr>
              <a:t>06/10/2016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Document réalisé par Y.VALLET CTF 73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C8C3C9-227C-4F04-A92F-BE1243068F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755750" y="396726"/>
            <a:ext cx="6624737" cy="808411"/>
          </a:xfrm>
          <a:solidFill>
            <a:schemeClr val="bg1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900" b="1" smtClean="0">
                <a:solidFill>
                  <a:schemeClr val="accent1"/>
                </a:solidFill>
                <a:cs typeface="Arial" charset="0"/>
              </a:rPr>
              <a:t>Football Club CHAMBOTTE</a:t>
            </a:r>
            <a:endParaRPr lang="fr-FR" sz="2400" b="1" smtClean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332656"/>
            <a:ext cx="1143000" cy="60721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Picture 1031" descr="FFF_2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979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 descr="C:\Users\utilisateur\Desktop\Mes documents\District 16 11 08\Logo\District-de-Savo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643313"/>
            <a:ext cx="8572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14" descr="C:\Users\utilisateur\Desktop\Mes documents\District 04 09 09\Logo\CG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301208"/>
            <a:ext cx="864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707" name="Picture 2" descr="C:\Users\Athena\Documents\logofc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363" y="1979613"/>
            <a:ext cx="7429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2" descr="IMG_805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1916113"/>
            <a:ext cx="7380288" cy="4151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755750" y="323879"/>
            <a:ext cx="6840760" cy="1266827"/>
          </a:xfrm>
          <a:solidFill>
            <a:schemeClr val="bg1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900" smtClean="0">
                <a:solidFill>
                  <a:schemeClr val="hlink"/>
                </a:solidFill>
                <a:cs typeface="Arial" charset="0"/>
              </a:rPr>
              <a:t>HISTORIQUE du F.C.CHAMBOTTE</a:t>
            </a:r>
            <a:r>
              <a:rPr lang="fr-FR" sz="2900" smtClean="0">
                <a:solidFill>
                  <a:srgbClr val="00B0F0"/>
                </a:solidFill>
                <a:cs typeface="Arial" charset="0"/>
              </a:rPr>
              <a:t/>
            </a:r>
            <a:br>
              <a:rPr lang="fr-FR" sz="2900" smtClean="0">
                <a:solidFill>
                  <a:srgbClr val="00B0F0"/>
                </a:solidFill>
                <a:cs typeface="Arial" charset="0"/>
              </a:rPr>
            </a:br>
            <a:endParaRPr lang="fr-FR" sz="2900" smtClean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332656"/>
            <a:ext cx="1143000" cy="60721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Picture 1031" descr="FFF_2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979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 descr="C:\Users\utilisateur\Desktop\Mes documents\District 16 11 08\Logo\District-de-Savo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643313"/>
            <a:ext cx="8572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14" descr="C:\Users\utilisateur\Desktop\Mes documents\District 04 09 09\Logo\CG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301208"/>
            <a:ext cx="864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ectangle 9"/>
          <p:cNvSpPr/>
          <p:nvPr/>
        </p:nvSpPr>
        <p:spPr>
          <a:xfrm>
            <a:off x="468313" y="2060575"/>
            <a:ext cx="358775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cs typeface="Arial" charset="0"/>
              </a:rPr>
              <a:t>GO CLUB</a:t>
            </a:r>
          </a:p>
        </p:txBody>
      </p:sp>
      <p:pic>
        <p:nvPicPr>
          <p:cNvPr id="17419" name="Picture 2" descr="C:\Users\Athena\Documents\logofc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363" y="1979613"/>
            <a:ext cx="7429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Rectangle 15"/>
          <p:cNvSpPr>
            <a:spLocks noGrp="1"/>
          </p:cNvSpPr>
          <p:nvPr>
            <p:ph type="body" idx="4294967295"/>
          </p:nvPr>
        </p:nvSpPr>
        <p:spPr>
          <a:xfrm>
            <a:off x="1403350" y="2133600"/>
            <a:ext cx="7561263" cy="3095625"/>
          </a:xfrm>
        </p:spPr>
        <p:txBody>
          <a:bodyPr/>
          <a:lstStyle/>
          <a:p>
            <a:r>
              <a:rPr lang="fr-FR" sz="2800" smtClean="0"/>
              <a:t>Création du club en 2011</a:t>
            </a:r>
          </a:p>
          <a:p>
            <a:pPr>
              <a:buFont typeface="Arial" charset="0"/>
              <a:buNone/>
            </a:pPr>
            <a:endParaRPr lang="fr-FR" sz="2800" smtClean="0"/>
          </a:p>
          <a:p>
            <a:pPr lvl="1"/>
            <a:r>
              <a:rPr lang="fr-FR" sz="2200" smtClean="0"/>
              <a:t>Fusion du F.C.La Biolle (1981) et de l’U.S.Albens (1935)</a:t>
            </a:r>
          </a:p>
          <a:p>
            <a:pPr lvl="1"/>
            <a:endParaRPr lang="fr-FR" sz="2200" smtClean="0"/>
          </a:p>
          <a:p>
            <a:pPr lvl="1"/>
            <a:r>
              <a:rPr lang="fr-FR" sz="2200" smtClean="0"/>
              <a:t>Par le passé le F.C.La Biolle était en entente dans les catégories jeune avec le club de Grésy sur Aix </a:t>
            </a:r>
          </a:p>
          <a:p>
            <a:pPr lvl="1">
              <a:buFont typeface="Arial" charset="0"/>
              <a:buNone/>
            </a:pPr>
            <a:r>
              <a:rPr lang="fr-FR" sz="2200" smtClean="0"/>
              <a:t>      (1996 – 2006)</a:t>
            </a:r>
          </a:p>
          <a:p>
            <a:pPr lvl="1">
              <a:buFont typeface="Arial" charset="0"/>
              <a:buNone/>
            </a:pPr>
            <a:endParaRPr lang="fr-FR" sz="2200" smtClean="0"/>
          </a:p>
        </p:txBody>
      </p:sp>
      <p:pic>
        <p:nvPicPr>
          <p:cNvPr id="17421" name="Imag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4581525"/>
            <a:ext cx="3097213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Image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663" y="1700213"/>
            <a:ext cx="201612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2" descr="E:\Mercredi du foot 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5513" y="5013325"/>
            <a:ext cx="24479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755750" y="323879"/>
            <a:ext cx="6840760" cy="1266827"/>
          </a:xfrm>
          <a:solidFill>
            <a:schemeClr val="bg1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900" smtClean="0">
                <a:solidFill>
                  <a:schemeClr val="hlink"/>
                </a:solidFill>
                <a:cs typeface="Arial" charset="0"/>
              </a:rPr>
              <a:t>Organisation du F.C.CHAMBOTTE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332656"/>
            <a:ext cx="1143000" cy="60721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Picture 1031" descr="FFF_2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979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 descr="C:\Users\utilisateur\Desktop\Mes documents\District 16 11 08\Logo\District-de-Savo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643313"/>
            <a:ext cx="8572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14" descr="C:\Users\utilisateur\Desktop\Mes documents\District 04 09 09\Logo\CG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301208"/>
            <a:ext cx="864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ectangle 9"/>
          <p:cNvSpPr/>
          <p:nvPr/>
        </p:nvSpPr>
        <p:spPr>
          <a:xfrm>
            <a:off x="468313" y="2060575"/>
            <a:ext cx="358775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cs typeface="Arial" charset="0"/>
              </a:rPr>
              <a:t>GO CLUB</a:t>
            </a:r>
          </a:p>
        </p:txBody>
      </p:sp>
      <p:pic>
        <p:nvPicPr>
          <p:cNvPr id="18443" name="Picture 2" descr="C:\Users\Athena\Documents\logofc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363" y="1979613"/>
            <a:ext cx="7429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Rectangle 13"/>
          <p:cNvSpPr>
            <a:spLocks noGrp="1"/>
          </p:cNvSpPr>
          <p:nvPr>
            <p:ph type="body" idx="4294967295"/>
          </p:nvPr>
        </p:nvSpPr>
        <p:spPr>
          <a:xfrm>
            <a:off x="1403350" y="2133600"/>
            <a:ext cx="7561263" cy="3992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000" b="1" smtClean="0"/>
              <a:t>L’organigramme administratif </a:t>
            </a:r>
            <a:r>
              <a:rPr lang="fr-FR" sz="2000" smtClean="0"/>
              <a:t>est constitué :</a:t>
            </a:r>
            <a:r>
              <a:rPr lang="fr-FR" sz="16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1000" smtClean="0"/>
              <a:t>		</a:t>
            </a:r>
            <a:r>
              <a:rPr lang="fr-FR" sz="1800" smtClean="0"/>
              <a:t>- d’un bureau directeur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1800" smtClean="0"/>
              <a:t>		- d’une commission sponsors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1800" smtClean="0"/>
              <a:t>		- d’une commission communication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1800" smtClean="0"/>
              <a:t>		- d’une commission animation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1800" smtClean="0"/>
              <a:t>		- d’une commission éthique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1000" smtClean="0"/>
              <a:t>		</a:t>
            </a:r>
            <a:endParaRPr lang="fr-FR" sz="1600" smtClean="0"/>
          </a:p>
          <a:p>
            <a:pPr>
              <a:lnSpc>
                <a:spcPct val="80000"/>
              </a:lnSpc>
            </a:pPr>
            <a:endParaRPr lang="fr-FR" sz="1600" smtClean="0"/>
          </a:p>
          <a:p>
            <a:pPr>
              <a:lnSpc>
                <a:spcPct val="80000"/>
              </a:lnSpc>
            </a:pPr>
            <a:r>
              <a:rPr lang="fr-FR" sz="1600" smtClean="0"/>
              <a:t> </a:t>
            </a:r>
            <a:r>
              <a:rPr lang="fr-FR" sz="2000" b="1" smtClean="0"/>
              <a:t>L’organigramme sportif </a:t>
            </a:r>
            <a:r>
              <a:rPr lang="fr-FR" sz="2000" smtClean="0"/>
              <a:t>est constitué</a:t>
            </a:r>
            <a:r>
              <a:rPr lang="fr-FR" sz="1600" smtClean="0"/>
              <a:t> :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1600" smtClean="0"/>
              <a:t>	</a:t>
            </a:r>
            <a:r>
              <a:rPr lang="fr-FR" sz="1800" smtClean="0"/>
              <a:t>	- d’un responsable technique titulaire d’un diplôme d’état 		- de responsables de catégories titulaires de diplômes fédéraux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1800" smtClean="0"/>
              <a:t>		- d’éducateurs pour chaque équipe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1800" smtClean="0"/>
              <a:t>		- de dirigeants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1800" smtClean="0"/>
              <a:t>		- d’arbitres </a:t>
            </a:r>
          </a:p>
          <a:p>
            <a:pPr>
              <a:lnSpc>
                <a:spcPct val="80000"/>
              </a:lnSpc>
            </a:pPr>
            <a:endParaRPr lang="fr-FR" sz="1800" smtClean="0"/>
          </a:p>
          <a:p>
            <a:pPr>
              <a:lnSpc>
                <a:spcPct val="80000"/>
              </a:lnSpc>
            </a:pPr>
            <a:endParaRPr lang="fr-FR" sz="18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fr-FR" sz="1400" smtClean="0"/>
          </a:p>
          <a:p>
            <a:pPr>
              <a:lnSpc>
                <a:spcPct val="80000"/>
              </a:lnSpc>
            </a:pPr>
            <a:endParaRPr lang="fr-FR" sz="1400" smtClean="0"/>
          </a:p>
          <a:p>
            <a:pPr>
              <a:lnSpc>
                <a:spcPct val="80000"/>
              </a:lnSpc>
            </a:pPr>
            <a:endParaRPr lang="fr-FR" sz="1400" smtClean="0"/>
          </a:p>
          <a:p>
            <a:pPr>
              <a:lnSpc>
                <a:spcPct val="80000"/>
              </a:lnSpc>
            </a:pPr>
            <a:endParaRPr lang="fr-FR" sz="1400" smtClean="0"/>
          </a:p>
        </p:txBody>
      </p:sp>
      <p:pic>
        <p:nvPicPr>
          <p:cNvPr id="18445" name="Imag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2420938"/>
            <a:ext cx="2808288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Imag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5013325"/>
            <a:ext cx="28813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332656"/>
            <a:ext cx="1143000" cy="60721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Picture 1031" descr="FFF_2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979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 descr="C:\Users\utilisateur\Desktop\Mes documents\District 16 11 08\Logo\District-de-Savo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643313"/>
            <a:ext cx="8572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14" descr="C:\Users\utilisateur\Desktop\Mes documents\District 04 09 09\Logo\CG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301208"/>
            <a:ext cx="864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ectangle 9"/>
          <p:cNvSpPr/>
          <p:nvPr/>
        </p:nvSpPr>
        <p:spPr>
          <a:xfrm>
            <a:off x="539750" y="2060575"/>
            <a:ext cx="4318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LOGO CLUB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677392" y="367704"/>
            <a:ext cx="6851105" cy="1143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r-FR" sz="2800" dirty="0">
                <a:solidFill>
                  <a:schemeClr val="hlink"/>
                </a:solidFill>
                <a:latin typeface="Calibri" pitchFamily="34" charset="0"/>
              </a:rPr>
              <a:t>Nombre de joueurs &amp; d’équipes</a:t>
            </a:r>
          </a:p>
          <a:p>
            <a:pPr algn="ctr">
              <a:defRPr/>
            </a:pP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</a:rPr>
              <a:t>272 </a:t>
            </a:r>
            <a:r>
              <a:rPr lang="fr-FR" sz="2800" b="1" dirty="0">
                <a:solidFill>
                  <a:srgbClr val="FF0000"/>
                </a:solidFill>
                <a:latin typeface="Calibri" pitchFamily="34" charset="0"/>
              </a:rPr>
              <a:t>joueurs –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</a:rPr>
              <a:t>22 </a:t>
            </a:r>
            <a:r>
              <a:rPr lang="fr-FR" sz="2800" b="1" dirty="0">
                <a:solidFill>
                  <a:srgbClr val="FF0000"/>
                </a:solidFill>
                <a:latin typeface="Calibri" pitchFamily="34" charset="0"/>
              </a:rPr>
              <a:t>équipes</a:t>
            </a:r>
          </a:p>
        </p:txBody>
      </p:sp>
      <p:pic>
        <p:nvPicPr>
          <p:cNvPr id="19467" name="Picture 2" descr="C:\Users\Athena\Documents\logofc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363" y="1979613"/>
            <a:ext cx="7429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554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011992"/>
              </p:ext>
            </p:extLst>
          </p:nvPr>
        </p:nvGraphicFramePr>
        <p:xfrm>
          <a:off x="1835696" y="1628775"/>
          <a:ext cx="6552728" cy="1524000"/>
        </p:xfrm>
        <a:graphic>
          <a:graphicData uri="http://schemas.openxmlformats.org/drawingml/2006/table">
            <a:tbl>
              <a:tblPr/>
              <a:tblGrid>
                <a:gridCol w="1584176"/>
                <a:gridCol w="1080120"/>
                <a:gridCol w="1080120"/>
                <a:gridCol w="1296144"/>
                <a:gridCol w="1512168"/>
              </a:tblGrid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Cat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gorie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Effectifs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Nbre d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’é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quipes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Nbre d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’é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ducateurs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DEBUTANT U7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6 - 7ans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joueurs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quipes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ducateurs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POUSSINS U9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8 - 9 ans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joueurs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quipes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ducateurs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PUPILLES U11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10 -11 ans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joueurs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quipes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ducateurs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BENJAMINS U13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12-13 ans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joueurs 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quipes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ducateurs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297" name="Group 3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352572"/>
              </p:ext>
            </p:extLst>
          </p:nvPr>
        </p:nvGraphicFramePr>
        <p:xfrm>
          <a:off x="1862584" y="3140968"/>
          <a:ext cx="6525840" cy="1828800"/>
        </p:xfrm>
        <a:graphic>
          <a:graphicData uri="http://schemas.openxmlformats.org/drawingml/2006/table">
            <a:tbl>
              <a:tblPr/>
              <a:tblGrid>
                <a:gridCol w="1584176"/>
                <a:gridCol w="1080120"/>
                <a:gridCol w="1053232"/>
                <a:gridCol w="1296144"/>
                <a:gridCol w="1512168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MINIMES U15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14-15 ans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joueurs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quipe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ducateurs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CADETS U17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16-17 ans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joueurs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quipe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ducateurs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JUNIORS U19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18-19 ans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joueurs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quipe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ducateurs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SENIORS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ans et +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joueurs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quipes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ducateurs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VETERANS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ans et +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joueurs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quipe 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ducateurs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FEMININES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ans et +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joueuses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quipe 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ducateurs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550" name="Picture 38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5157788"/>
            <a:ext cx="2663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1" name="Picture 3" descr="C:\Users\Greg\Desktop\4707039-703201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5963" y="5157788"/>
            <a:ext cx="244792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142875"/>
            <a:ext cx="6000750" cy="1125538"/>
          </a:xfrm>
        </p:spPr>
        <p:txBody>
          <a:bodyPr/>
          <a:lstStyle/>
          <a:p>
            <a:pPr eaLnBrk="1" hangingPunct="1"/>
            <a:r>
              <a:rPr lang="fr-FR" sz="3600" smtClean="0">
                <a:latin typeface="Garamond" pitchFamily="18" charset="0"/>
              </a:rPr>
              <a:t>Historique du LABEL</a:t>
            </a:r>
            <a:r>
              <a:rPr lang="fr-FR" sz="3600" b="1" u="sng" smtClean="0">
                <a:latin typeface="Garamond" pitchFamily="18" charset="0"/>
              </a:rPr>
              <a:t> </a:t>
            </a:r>
            <a:endParaRPr lang="fr-FR" sz="3300" smtClean="0">
              <a:latin typeface="Garamond" pitchFamily="18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7813" y="1557338"/>
            <a:ext cx="2879725" cy="4679950"/>
          </a:xfr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fr-FR" sz="200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fr-FR" sz="2000" smtClean="0"/>
              <a:t>Saison 2005-2006: obtention du label FFF sous l’entité La Biolle..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endParaRPr lang="fr-FR" sz="2000" smtClean="0"/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fr-FR" sz="2000" smtClean="0"/>
              <a:t>Saison 2009-2010: renouvellement du label FFF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endParaRPr lang="fr-FR" sz="2000" smtClean="0"/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fr-FR" sz="2000" smtClean="0"/>
              <a:t>Renouvellement du label FFF en 2012/2013: FC CHAMBOTTE.</a:t>
            </a:r>
          </a:p>
        </p:txBody>
      </p:sp>
      <p:pic>
        <p:nvPicPr>
          <p:cNvPr id="2150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8891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14313" y="214313"/>
            <a:ext cx="1143000" cy="60721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12" name="Picture 1031" descr="FFF_2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571500"/>
            <a:ext cx="979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6" descr="C:\Users\utilisateur\Desktop\Mes documents\District 16 11 08\Logo\District-de-Savo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5000625"/>
            <a:ext cx="85725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tangle 14"/>
          <p:cNvSpPr/>
          <p:nvPr/>
        </p:nvSpPr>
        <p:spPr>
          <a:xfrm>
            <a:off x="5364163" y="4508500"/>
            <a:ext cx="792162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21514" name="Picture 2" descr="C:\Users\Greg\Desktop\labellisation_2009_765x5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1557338"/>
            <a:ext cx="319722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3" descr="C:\Users\Greg\Desktop\LOGO ligue 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2636838"/>
            <a:ext cx="98901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5" descr="Dauphiné+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9338" y="4149725"/>
            <a:ext cx="4033837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3554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r-FR" smtClean="0">
              <a:solidFill>
                <a:srgbClr val="898989"/>
              </a:solidFill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28125" cy="645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343217" y="1772816"/>
            <a:ext cx="46546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FC CHAMBOTTE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3968" y="6114782"/>
            <a:ext cx="115212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LA BIOLLE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6136" y="6114782"/>
            <a:ext cx="18002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23 JANVIER 2014</a:t>
            </a:r>
          </a:p>
        </p:txBody>
      </p:sp>
      <p:pic>
        <p:nvPicPr>
          <p:cNvPr id="11" name="Image 10" descr="District-de-Savo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844824"/>
            <a:ext cx="864096" cy="8615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ctangle 11"/>
          <p:cNvSpPr/>
          <p:nvPr/>
        </p:nvSpPr>
        <p:spPr>
          <a:xfrm>
            <a:off x="1258888" y="6165850"/>
            <a:ext cx="1800225" cy="358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2013 2014 2015</a:t>
            </a:r>
          </a:p>
        </p:txBody>
      </p:sp>
      <p:pic>
        <p:nvPicPr>
          <p:cNvPr id="23561" name="Picture 2" descr="C:\Users\Greg\Desktop\LOGO ligue 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1844675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332656"/>
            <a:ext cx="1143000" cy="60721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Picture 1031" descr="FFF_2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979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 descr="C:\Users\utilisateur\Desktop\Mes documents\District 16 11 08\Logo\District-de-Savo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643313"/>
            <a:ext cx="8572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14" descr="C:\Users\utilisateur\Desktop\Mes documents\District 04 09 09\Logo\CG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301208"/>
            <a:ext cx="864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ectangle 9"/>
          <p:cNvSpPr/>
          <p:nvPr/>
        </p:nvSpPr>
        <p:spPr>
          <a:xfrm>
            <a:off x="539750" y="2060575"/>
            <a:ext cx="4318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LOGO CLUB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677392" y="358809"/>
            <a:ext cx="6851105" cy="846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fr-FR" sz="2800">
                <a:solidFill>
                  <a:schemeClr val="hlink"/>
                </a:solidFill>
                <a:latin typeface="Calibri" pitchFamily="34" charset="0"/>
              </a:rPr>
              <a:t>Projet CLUB</a:t>
            </a:r>
            <a:endParaRPr lang="fr-FR" sz="2800" b="1">
              <a:solidFill>
                <a:schemeClr val="hlink"/>
              </a:solidFill>
              <a:latin typeface="Calibri" pitchFamily="34" charset="0"/>
            </a:endParaRPr>
          </a:p>
        </p:txBody>
      </p:sp>
      <p:pic>
        <p:nvPicPr>
          <p:cNvPr id="25611" name="Picture 2" descr="C:\Users\Athena\Documents\logofc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363" y="1979613"/>
            <a:ext cx="7429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Rectangle 98"/>
          <p:cNvSpPr>
            <a:spLocks noGrp="1"/>
          </p:cNvSpPr>
          <p:nvPr>
            <p:ph type="body" idx="1"/>
          </p:nvPr>
        </p:nvSpPr>
        <p:spPr>
          <a:xfrm>
            <a:off x="1547813" y="1844675"/>
            <a:ext cx="7150100" cy="46799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fr-FR" sz="1800" b="1" smtClean="0">
                <a:solidFill>
                  <a:srgbClr val="FF0000"/>
                </a:solidFill>
              </a:rPr>
              <a:t>Structurer le club : LABEL F.F.F.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1800" b="1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1800" b="1" smtClean="0">
                <a:sym typeface="Wingdings" pitchFamily="2" charset="2"/>
              </a:rPr>
              <a:t></a:t>
            </a:r>
            <a:r>
              <a:rPr lang="fr-FR" sz="1800" b="1" smtClean="0"/>
              <a:t>   Développer la pratique du Football</a:t>
            </a:r>
            <a:r>
              <a:rPr lang="fr-FR" sz="1800" smtClean="0"/>
              <a:t> en quantité et en qualité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1800" smtClean="0"/>
              <a:t>	(Football de masse &amp; Football d’élite)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1800" smtClean="0"/>
              <a:t> </a:t>
            </a:r>
            <a:endParaRPr lang="fr-FR" sz="1800" b="1" smtClean="0">
              <a:sym typeface="Wingdings" pitchFamily="2" charset="2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1800" b="1" smtClean="0">
                <a:sym typeface="Wingdings" pitchFamily="2" charset="2"/>
              </a:rPr>
              <a:t></a:t>
            </a:r>
            <a:r>
              <a:rPr lang="fr-FR" sz="1800" b="1" smtClean="0"/>
              <a:t>   Former les éducateurs</a:t>
            </a:r>
            <a:r>
              <a:rPr lang="fr-FR" sz="1800" smtClean="0"/>
              <a:t>  pour avoir de la compétence dans la gestion du groupe</a:t>
            </a:r>
            <a:endParaRPr lang="fr-FR" sz="1800" b="1" smtClean="0">
              <a:sym typeface="Wingdings" pitchFamily="2" charset="2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1800" b="1" smtClean="0">
                <a:sym typeface="Wingdings" pitchFamily="2" charset="2"/>
              </a:rPr>
              <a:t></a:t>
            </a:r>
            <a:r>
              <a:rPr lang="fr-FR" sz="1800" b="1" smtClean="0"/>
              <a:t>   Former les arbitres</a:t>
            </a:r>
            <a:endParaRPr lang="fr-FR" sz="1800" b="1" smtClean="0">
              <a:sym typeface="Wingdings" pitchFamily="2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fr-FR" sz="1800" b="1" smtClean="0"/>
              <a:t>Encadrer les jeunes</a:t>
            </a:r>
            <a:r>
              <a:rPr lang="fr-FR" sz="1800" smtClean="0"/>
              <a:t> en leurs apportant des valeurs éducatives : respect, équité, tolérance…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fr-FR" sz="1800" b="1" smtClean="0">
              <a:sym typeface="Wingdings" pitchFamily="2" charset="2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1800" b="1" smtClean="0">
                <a:sym typeface="Wingdings" pitchFamily="2" charset="2"/>
              </a:rPr>
              <a:t></a:t>
            </a:r>
            <a:r>
              <a:rPr lang="fr-FR" sz="1800" b="1" smtClean="0"/>
              <a:t>   </a:t>
            </a:r>
            <a:r>
              <a:rPr lang="fr-FR" sz="1800" smtClean="0"/>
              <a:t>Développer notre </a:t>
            </a:r>
            <a:r>
              <a:rPr lang="fr-FR" sz="1800" b="1" smtClean="0"/>
              <a:t>rôle Educatif et Pédagogique</a:t>
            </a:r>
            <a:r>
              <a:rPr lang="fr-FR" sz="1800" smtClean="0"/>
              <a:t> </a:t>
            </a:r>
            <a:endParaRPr lang="fr-FR" sz="1800" b="1" smtClean="0">
              <a:sym typeface="Wingdings" pitchFamily="2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fr-FR" sz="1800" smtClean="0"/>
              <a:t>Permettre et faciliter </a:t>
            </a:r>
            <a:r>
              <a:rPr lang="fr-FR" sz="1800" b="1" smtClean="0"/>
              <a:t>l’intégration sociale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fr-FR" sz="1800" b="1" smtClean="0">
              <a:sym typeface="Wingdings" pitchFamily="2" charset="2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1800" b="1" smtClean="0">
                <a:sym typeface="Wingdings" pitchFamily="2" charset="2"/>
              </a:rPr>
              <a:t></a:t>
            </a:r>
            <a:r>
              <a:rPr lang="fr-FR" sz="1800" b="1" smtClean="0"/>
              <a:t>   </a:t>
            </a:r>
            <a:r>
              <a:rPr lang="fr-FR" sz="1800" smtClean="0"/>
              <a:t>Maintenir nos équipes jeunes au meilleur </a:t>
            </a:r>
            <a:r>
              <a:rPr lang="fr-FR" sz="1800" b="1" smtClean="0"/>
              <a:t>niveau départemental</a:t>
            </a:r>
            <a:endParaRPr lang="fr-FR" sz="1800" b="1" smtClean="0">
              <a:sym typeface="Wingdings" pitchFamily="2" charset="2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1800" b="1" smtClean="0">
                <a:sym typeface="Wingdings" pitchFamily="2" charset="2"/>
              </a:rPr>
              <a:t>  </a:t>
            </a:r>
            <a:r>
              <a:rPr lang="fr-FR" sz="1800" b="1" smtClean="0"/>
              <a:t> </a:t>
            </a:r>
            <a:r>
              <a:rPr lang="fr-FR" sz="1800" smtClean="0"/>
              <a:t>Accéder au </a:t>
            </a:r>
            <a:r>
              <a:rPr lang="fr-FR" sz="1800" b="1" smtClean="0"/>
              <a:t>niveau régional</a:t>
            </a:r>
            <a:r>
              <a:rPr lang="fr-FR" sz="1800" smtClean="0"/>
              <a:t> pour l’équipe fanion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5750" y="396726"/>
            <a:ext cx="6624737" cy="808411"/>
          </a:xfrm>
          <a:solidFill>
            <a:schemeClr val="bg1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900" b="1" smtClean="0">
                <a:solidFill>
                  <a:schemeClr val="accent1"/>
                </a:solidFill>
                <a:cs typeface="Arial" charset="0"/>
              </a:rPr>
              <a:t>Football Club CHAMBOTTE</a:t>
            </a:r>
            <a:endParaRPr lang="fr-FR" sz="2400" b="1" smtClean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332656"/>
            <a:ext cx="1143000" cy="60721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6" name="Picture 1031" descr="FFF_2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979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 descr="C:\Users\utilisateur\Desktop\Mes documents\District 16 11 08\Logo\District-de-Savo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643313"/>
            <a:ext cx="8572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14" descr="C:\Users\utilisateur\Desktop\Mes documents\District 04 09 09\Logo\CG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301208"/>
            <a:ext cx="864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394" name="Picture 2" descr="C:\Users\Athena\Documents\logofc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363" y="1979613"/>
            <a:ext cx="7429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Imag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1628775"/>
            <a:ext cx="688498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245</Words>
  <Application>Microsoft Office PowerPoint</Application>
  <PresentationFormat>Affichage à l'écran (4:3)</PresentationFormat>
  <Paragraphs>118</Paragraphs>
  <Slides>8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Football Club CHAMBOTTE</vt:lpstr>
      <vt:lpstr>HISTORIQUE du F.C.CHAMBOTTE </vt:lpstr>
      <vt:lpstr>Organisation du F.C.CHAMBOTTE</vt:lpstr>
      <vt:lpstr>Présentation PowerPoint</vt:lpstr>
      <vt:lpstr>Historique du LABEL </vt:lpstr>
      <vt:lpstr>Présentation PowerPoint</vt:lpstr>
      <vt:lpstr>Présentation PowerPoint</vt:lpstr>
      <vt:lpstr>Football Club CHAMBOTTE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CRITERE D’EVOLUTION DU CLUB DEPUIS 3 SAISONS</dc:title>
  <dc:creator>VALLET YOHANN</dc:creator>
  <cp:lastModifiedBy>7209863H</cp:lastModifiedBy>
  <cp:revision>117</cp:revision>
  <cp:lastPrinted>2015-09-07T11:41:30Z</cp:lastPrinted>
  <dcterms:created xsi:type="dcterms:W3CDTF">2011-11-13T19:39:58Z</dcterms:created>
  <dcterms:modified xsi:type="dcterms:W3CDTF">2016-10-06T09:12:09Z</dcterms:modified>
</cp:coreProperties>
</file>